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3" r:id="rId2"/>
    <p:sldId id="258" r:id="rId3"/>
    <p:sldId id="259" r:id="rId4"/>
    <p:sldId id="260" r:id="rId5"/>
    <p:sldId id="261" r:id="rId6"/>
    <p:sldId id="264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43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80919" cy="2611418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Sch</a:t>
            </a:r>
            <a:r>
              <a:rPr lang="hu-HU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  <a:t>ű</a:t>
            </a:r>
            <a:r>
              <a:rPr lang="en-US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  <a:t>leraustausch</a:t>
            </a:r>
            <a:r>
              <a:rPr lang="en-US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  <a:t>,</a:t>
            </a:r>
            <a:br>
              <a:rPr lang="en-US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</a:br>
            <a:r>
              <a:rPr lang="en-US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  <a:t>internationale</a:t>
            </a:r>
            <a:r>
              <a:rPr lang="en-US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  <a:t> </a:t>
            </a:r>
            <a:r>
              <a:rPr lang="en-US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  <a:t>Jugendprojekte</a:t>
            </a:r>
            <a:r>
              <a:rPr lang="en-US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  <a:t>.</a:t>
            </a:r>
            <a:br>
              <a:rPr lang="en-US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</a:br>
            <a:r>
              <a:rPr lang="en-US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  <a:t>Wollt</a:t>
            </a:r>
            <a:r>
              <a:rPr lang="en-US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  <a:t> </a:t>
            </a:r>
            <a:r>
              <a:rPr lang="en-US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  <a:t>ihr</a:t>
            </a:r>
            <a:r>
              <a:rPr lang="en-US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  <a:t> </a:t>
            </a:r>
            <a:r>
              <a:rPr lang="en-US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  <a:t>mitmachen</a:t>
            </a:r>
            <a:r>
              <a:rPr lang="en-US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  <a:t>.</a:t>
            </a: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  <a:t/>
            </a:r>
            <a:b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/>
              </a:rPr>
            </a:b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4400" dirty="0" smtClean="0">
              <a:solidFill>
                <a:schemeClr val="tx2"/>
              </a:solidFill>
            </a:endParaRPr>
          </a:p>
          <a:p>
            <a:pPr algn="ctr">
              <a:buNone/>
            </a:pPr>
            <a:endParaRPr lang="ru-RU" sz="4400" dirty="0" smtClean="0">
              <a:solidFill>
                <a:schemeClr val="tx2"/>
              </a:solidFill>
            </a:endParaRPr>
          </a:p>
          <a:p>
            <a:pPr algn="ctr">
              <a:buNone/>
            </a:pPr>
            <a:endParaRPr lang="en-US" sz="44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en-US" sz="4400" dirty="0" err="1" smtClean="0">
                <a:solidFill>
                  <a:srgbClr val="002060"/>
                </a:solidFill>
              </a:rPr>
              <a:t>Wiederholung</a:t>
            </a:r>
            <a:r>
              <a:rPr lang="en-US" sz="4400" dirty="0" smtClean="0">
                <a:solidFill>
                  <a:srgbClr val="002060"/>
                </a:solidFill>
              </a:rPr>
              <a:t> und </a:t>
            </a:r>
            <a:r>
              <a:rPr lang="en-US" sz="4400" dirty="0" err="1" smtClean="0">
                <a:solidFill>
                  <a:srgbClr val="002060"/>
                </a:solidFill>
              </a:rPr>
              <a:t>Kontrolle</a:t>
            </a:r>
            <a:r>
              <a:rPr lang="en-US" sz="4400" dirty="0" smtClean="0">
                <a:solidFill>
                  <a:srgbClr val="002060"/>
                </a:solidFill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</a:rPr>
              <a:t>spielen</a:t>
            </a:r>
            <a:r>
              <a:rPr lang="en-US" sz="4400" dirty="0" smtClean="0">
                <a:solidFill>
                  <a:srgbClr val="002060"/>
                </a:solidFill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</a:rPr>
              <a:t>eine</a:t>
            </a:r>
            <a:r>
              <a:rPr lang="en-US" sz="4400" dirty="0" smtClean="0">
                <a:solidFill>
                  <a:srgbClr val="002060"/>
                </a:solidFill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</a:rPr>
              <a:t>groβe</a:t>
            </a:r>
            <a:r>
              <a:rPr lang="en-US" sz="4400" dirty="0" smtClean="0">
                <a:solidFill>
                  <a:srgbClr val="002060"/>
                </a:solidFill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</a:rPr>
              <a:t>Rolle</a:t>
            </a:r>
            <a:r>
              <a:rPr lang="ru-RU" sz="4400" dirty="0" smtClean="0">
                <a:solidFill>
                  <a:srgbClr val="002060"/>
                </a:solidFill>
              </a:rPr>
              <a:t>!</a:t>
            </a:r>
            <a:endParaRPr lang="ru-RU" sz="4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  <a:solidFill>
            <a:schemeClr val="bg2">
              <a:lumMod val="9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de-DE" sz="2800" dirty="0" smtClean="0"/>
              <a:t>Findet Synonyme zu folgenden </a:t>
            </a:r>
            <a:r>
              <a:rPr lang="de-DE" sz="2800" dirty="0" err="1" smtClean="0"/>
              <a:t>Wőrtern</a:t>
            </a:r>
            <a:endParaRPr lang="ru-RU" sz="2800" b="1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838200"/>
            <a:ext cx="8229600" cy="57912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dirty="0" err="1" smtClean="0"/>
              <a:t>sich</a:t>
            </a:r>
            <a:r>
              <a:rPr lang="en-US" sz="2800" dirty="0" smtClean="0"/>
              <a:t> </a:t>
            </a:r>
            <a:r>
              <a:rPr lang="en-US" sz="2800" dirty="0" err="1" smtClean="0"/>
              <a:t>befreunden</a:t>
            </a:r>
            <a:r>
              <a:rPr lang="de-DE" sz="2800" dirty="0" smtClean="0"/>
              <a:t> </a:t>
            </a:r>
            <a:r>
              <a:rPr lang="de-DE" sz="2800" dirty="0"/>
              <a:t>– </a:t>
            </a:r>
          </a:p>
          <a:p>
            <a:pPr>
              <a:lnSpc>
                <a:spcPct val="90000"/>
              </a:lnSpc>
              <a:buNone/>
            </a:pPr>
            <a:r>
              <a:rPr lang="de-DE" sz="2800" dirty="0" smtClean="0">
                <a:solidFill>
                  <a:srgbClr val="FF0000"/>
                </a:solidFill>
              </a:rPr>
              <a:t>                                            </a:t>
            </a:r>
            <a:r>
              <a:rPr lang="en-US" sz="2800" dirty="0" err="1" smtClean="0">
                <a:solidFill>
                  <a:srgbClr val="FF0000"/>
                </a:solidFill>
              </a:rPr>
              <a:t>Freundschaft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schlieβen</a:t>
            </a:r>
            <a:endParaRPr lang="de-DE" sz="2800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dirty="0" err="1" smtClean="0"/>
              <a:t>sich</a:t>
            </a:r>
            <a:r>
              <a:rPr lang="en-US" sz="2800" dirty="0" smtClean="0"/>
              <a:t> </a:t>
            </a:r>
            <a:r>
              <a:rPr lang="en-US" sz="2800" dirty="0" err="1" smtClean="0"/>
              <a:t>verständigen</a:t>
            </a:r>
            <a:r>
              <a:rPr lang="de-DE" sz="2800" dirty="0" smtClean="0"/>
              <a:t> </a:t>
            </a:r>
            <a:r>
              <a:rPr lang="de-DE" sz="2800" dirty="0"/>
              <a:t>– </a:t>
            </a:r>
          </a:p>
          <a:p>
            <a:pPr>
              <a:lnSpc>
                <a:spcPct val="90000"/>
              </a:lnSpc>
              <a:buNone/>
            </a:pPr>
            <a:r>
              <a:rPr lang="de-DE" sz="2800" dirty="0" smtClean="0">
                <a:solidFill>
                  <a:srgbClr val="FF0000"/>
                </a:solidFill>
              </a:rPr>
              <a:t>                           </a:t>
            </a:r>
            <a:r>
              <a:rPr lang="de-DE" sz="2800" dirty="0" smtClean="0">
                <a:solidFill>
                  <a:srgbClr val="FF0000"/>
                </a:solidFill>
              </a:rPr>
              <a:t>   </a:t>
            </a:r>
            <a:r>
              <a:rPr lang="en-US" sz="2800" dirty="0" err="1" smtClean="0">
                <a:solidFill>
                  <a:srgbClr val="FF0000"/>
                </a:solidFill>
              </a:rPr>
              <a:t>zu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einer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Verständigung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kommen</a:t>
            </a:r>
            <a:endParaRPr lang="ru-RU" sz="2800" dirty="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de-DE" sz="2800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</a:pPr>
            <a:r>
              <a:rPr lang="de-DE" sz="2800" dirty="0" smtClean="0"/>
              <a:t> </a:t>
            </a:r>
            <a:r>
              <a:rPr lang="en-US" sz="2800" dirty="0" err="1" smtClean="0"/>
              <a:t>beitragen</a:t>
            </a:r>
            <a:r>
              <a:rPr lang="en-US" sz="2800" dirty="0" smtClean="0"/>
              <a:t> -</a:t>
            </a:r>
            <a:endParaRPr lang="de-DE" sz="2800" dirty="0"/>
          </a:p>
          <a:p>
            <a:pPr>
              <a:lnSpc>
                <a:spcPct val="90000"/>
              </a:lnSpc>
              <a:buFontTx/>
              <a:buNone/>
            </a:pPr>
            <a:r>
              <a:rPr lang="de-DE" sz="2800" dirty="0">
                <a:solidFill>
                  <a:srgbClr val="FF0000"/>
                </a:solidFill>
              </a:rPr>
              <a:t>                        </a:t>
            </a:r>
            <a:r>
              <a:rPr lang="de-DE" sz="2800" dirty="0" smtClean="0">
                <a:solidFill>
                  <a:srgbClr val="FF0000"/>
                </a:solidFill>
              </a:rPr>
              <a:t>             </a:t>
            </a:r>
            <a:r>
              <a:rPr lang="en-US" sz="2800" dirty="0" err="1" smtClean="0">
                <a:solidFill>
                  <a:srgbClr val="FF0000"/>
                </a:solidFill>
              </a:rPr>
              <a:t>einen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Beitrag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zu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etw</a:t>
            </a:r>
            <a:r>
              <a:rPr lang="en-US" sz="2800" dirty="0" smtClean="0">
                <a:solidFill>
                  <a:srgbClr val="FF0000"/>
                </a:solidFill>
              </a:rPr>
              <a:t>. </a:t>
            </a:r>
            <a:r>
              <a:rPr lang="en-US" sz="2800" dirty="0" err="1" smtClean="0">
                <a:solidFill>
                  <a:srgbClr val="FF0000"/>
                </a:solidFill>
              </a:rPr>
              <a:t>leisten</a:t>
            </a:r>
            <a:endParaRPr lang="de-DE" sz="28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dirty="0" err="1" smtClean="0"/>
              <a:t>etw.ermőglichen</a:t>
            </a:r>
            <a:r>
              <a:rPr lang="en-US" sz="2800" dirty="0" smtClean="0"/>
              <a:t> </a:t>
            </a:r>
            <a:r>
              <a:rPr lang="de-DE" sz="2800" dirty="0" smtClean="0"/>
              <a:t>– </a:t>
            </a:r>
            <a:endParaRPr lang="de-DE" sz="2800" dirty="0"/>
          </a:p>
          <a:p>
            <a:r>
              <a:rPr lang="en-US" sz="2800" dirty="0" smtClean="0">
                <a:solidFill>
                  <a:srgbClr val="FF0000"/>
                </a:solidFill>
              </a:rPr>
              <a:t>                                          die </a:t>
            </a:r>
            <a:r>
              <a:rPr lang="en-US" sz="2800" dirty="0" err="1" smtClean="0">
                <a:solidFill>
                  <a:srgbClr val="FF0000"/>
                </a:solidFill>
              </a:rPr>
              <a:t>Mőglichkeit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geben</a:t>
            </a:r>
            <a:endParaRPr lang="ru-RU" sz="2800" dirty="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dirty="0" err="1" smtClean="0"/>
              <a:t>der</a:t>
            </a:r>
            <a:r>
              <a:rPr lang="en-US" sz="2800" dirty="0" smtClean="0"/>
              <a:t> </a:t>
            </a:r>
            <a:r>
              <a:rPr lang="en-US" sz="2800" dirty="0" err="1" smtClean="0"/>
              <a:t>Einheimische</a:t>
            </a:r>
            <a:r>
              <a:rPr lang="en-US" sz="2800" dirty="0" smtClean="0"/>
              <a:t>- </a:t>
            </a:r>
            <a:r>
              <a:rPr lang="de-DE" sz="2800" dirty="0" smtClean="0"/>
              <a:t>         </a:t>
            </a:r>
            <a:endParaRPr lang="de-DE" sz="2800" dirty="0"/>
          </a:p>
          <a:p>
            <a:pPr>
              <a:lnSpc>
                <a:spcPct val="90000"/>
              </a:lnSpc>
              <a:buFontTx/>
              <a:buNone/>
            </a:pPr>
            <a:r>
              <a:rPr lang="de-DE" sz="2800" dirty="0"/>
              <a:t>                            </a:t>
            </a:r>
            <a:r>
              <a:rPr lang="de-DE" sz="2800" dirty="0" smtClean="0"/>
              <a:t>                   </a:t>
            </a:r>
            <a:r>
              <a:rPr lang="en-US" sz="2800" dirty="0" err="1" smtClean="0">
                <a:solidFill>
                  <a:srgbClr val="FF0000"/>
                </a:solidFill>
              </a:rPr>
              <a:t>der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Ortsbewohner</a:t>
            </a:r>
            <a:endParaRPr lang="de-DE" sz="28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dirty="0" err="1" smtClean="0"/>
              <a:t>unter</a:t>
            </a:r>
            <a:r>
              <a:rPr lang="en-US" sz="2800" dirty="0" smtClean="0"/>
              <a:t> </a:t>
            </a:r>
            <a:r>
              <a:rPr lang="en-US" sz="2800" dirty="0" err="1" smtClean="0"/>
              <a:t>Schutz</a:t>
            </a:r>
            <a:r>
              <a:rPr lang="en-US" sz="2800" dirty="0" smtClean="0"/>
              <a:t> </a:t>
            </a:r>
            <a:r>
              <a:rPr lang="en-US" sz="2800" dirty="0" err="1" smtClean="0"/>
              <a:t>stellen</a:t>
            </a:r>
            <a:r>
              <a:rPr lang="en-US" sz="2800" dirty="0" smtClean="0"/>
              <a:t> </a:t>
            </a:r>
            <a:r>
              <a:rPr lang="en-US" sz="2800" dirty="0" smtClean="0"/>
              <a:t>-</a:t>
            </a:r>
            <a:r>
              <a:rPr lang="de-DE" sz="2800" dirty="0" smtClean="0"/>
              <a:t>                           </a:t>
            </a:r>
          </a:p>
          <a:p>
            <a:pPr>
              <a:lnSpc>
                <a:spcPct val="90000"/>
              </a:lnSpc>
            </a:pPr>
            <a:r>
              <a:rPr lang="de-DE" sz="2800" dirty="0" smtClean="0">
                <a:solidFill>
                  <a:srgbClr val="FF0000"/>
                </a:solidFill>
              </a:rPr>
              <a:t> </a:t>
            </a:r>
            <a:r>
              <a:rPr lang="de-DE" sz="2800" dirty="0" smtClean="0">
                <a:solidFill>
                  <a:srgbClr val="FF0000"/>
                </a:solidFill>
              </a:rPr>
              <a:t>                                         </a:t>
            </a:r>
            <a:r>
              <a:rPr lang="de-DE" sz="2800" dirty="0" smtClean="0">
                <a:solidFill>
                  <a:srgbClr val="FF0000"/>
                </a:solidFill>
              </a:rPr>
              <a:t>   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j-n </a:t>
            </a:r>
            <a:r>
              <a:rPr lang="en-US" sz="2800" dirty="0" err="1" smtClean="0">
                <a:solidFill>
                  <a:srgbClr val="FF0000"/>
                </a:solidFill>
              </a:rPr>
              <a:t>schűtzen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274638"/>
            <a:ext cx="7931224" cy="5098578"/>
          </a:xfrm>
        </p:spPr>
        <p:txBody>
          <a:bodyPr>
            <a:noAutofit/>
          </a:bodyPr>
          <a:lstStyle/>
          <a:p>
            <a:pPr algn="ctr"/>
            <a:r>
              <a:rPr lang="en-US" sz="5400" smtClean="0"/>
              <a:t>Und nun hőrt noch eine Werbung </a:t>
            </a:r>
            <a:endParaRPr lang="ru-RU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 smtClean="0"/>
              <a:t>Pr</a:t>
            </a:r>
            <a:r>
              <a:rPr lang="hu-HU" sz="5400" b="1" dirty="0" smtClean="0">
                <a:latin typeface="Constantia"/>
              </a:rPr>
              <a:t>ű</a:t>
            </a:r>
            <a:r>
              <a:rPr lang="en-US" sz="5400" b="1" dirty="0" err="1" smtClean="0">
                <a:latin typeface="Constantia"/>
              </a:rPr>
              <a:t>fe</a:t>
            </a:r>
            <a:r>
              <a:rPr lang="en-US" sz="5400" b="1" dirty="0" smtClean="0">
                <a:latin typeface="Constantia"/>
              </a:rPr>
              <a:t>     </a:t>
            </a:r>
            <a:r>
              <a:rPr lang="en-US" sz="5400" b="1" dirty="0" err="1" smtClean="0">
                <a:latin typeface="Constantia"/>
              </a:rPr>
              <a:t>dich</a:t>
            </a:r>
            <a:r>
              <a:rPr lang="en-US" sz="5400" b="1" dirty="0" smtClean="0">
                <a:latin typeface="Constantia"/>
              </a:rPr>
              <a:t>!</a:t>
            </a:r>
            <a:endParaRPr lang="ru-RU" sz="5400" b="1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1403648" y="1916832"/>
            <a:ext cx="7283152" cy="4712568"/>
          </a:xfrm>
        </p:spPr>
        <p:txBody>
          <a:bodyPr/>
          <a:lstStyle/>
          <a:p>
            <a:pPr algn="ctr">
              <a:lnSpc>
                <a:spcPct val="90000"/>
              </a:lnSpc>
              <a:buNone/>
            </a:pPr>
            <a:r>
              <a:rPr lang="ru-RU" sz="6600" dirty="0" smtClean="0">
                <a:solidFill>
                  <a:srgbClr val="FF0000"/>
                </a:solidFill>
              </a:rPr>
              <a:t>1-с; </a:t>
            </a:r>
            <a:r>
              <a:rPr lang="en-US" sz="6600" dirty="0" smtClean="0">
                <a:solidFill>
                  <a:srgbClr val="FF0000"/>
                </a:solidFill>
              </a:rPr>
              <a:t>  </a:t>
            </a:r>
          </a:p>
          <a:p>
            <a:pPr algn="ctr">
              <a:lnSpc>
                <a:spcPct val="90000"/>
              </a:lnSpc>
              <a:buNone/>
            </a:pPr>
            <a:r>
              <a:rPr lang="ru-RU" sz="6600" dirty="0" smtClean="0">
                <a:solidFill>
                  <a:srgbClr val="FF0000"/>
                </a:solidFill>
              </a:rPr>
              <a:t>2- </a:t>
            </a:r>
            <a:r>
              <a:rPr lang="en-US" sz="6600" dirty="0" smtClean="0">
                <a:solidFill>
                  <a:srgbClr val="FF0000"/>
                </a:solidFill>
              </a:rPr>
              <a:t>b</a:t>
            </a:r>
            <a:r>
              <a:rPr lang="ru-RU" sz="6600" dirty="0" smtClean="0">
                <a:solidFill>
                  <a:srgbClr val="FF0000"/>
                </a:solidFill>
              </a:rPr>
              <a:t>; </a:t>
            </a:r>
            <a:endParaRPr lang="en-US" sz="6600" dirty="0" smtClean="0">
              <a:solidFill>
                <a:srgbClr val="FF0000"/>
              </a:solidFill>
            </a:endParaRPr>
          </a:p>
          <a:p>
            <a:pPr algn="ctr">
              <a:lnSpc>
                <a:spcPct val="90000"/>
              </a:lnSpc>
              <a:buNone/>
            </a:pPr>
            <a:r>
              <a:rPr lang="ru-RU" sz="6600" dirty="0" smtClean="0">
                <a:solidFill>
                  <a:srgbClr val="FF0000"/>
                </a:solidFill>
              </a:rPr>
              <a:t>3-</a:t>
            </a:r>
            <a:r>
              <a:rPr lang="en-US" sz="6600" dirty="0" smtClean="0">
                <a:solidFill>
                  <a:srgbClr val="FF0000"/>
                </a:solidFill>
              </a:rPr>
              <a:t> </a:t>
            </a:r>
            <a:r>
              <a:rPr lang="en-US" sz="6600" dirty="0" smtClean="0">
                <a:solidFill>
                  <a:srgbClr val="FF0000"/>
                </a:solidFill>
              </a:rPr>
              <a:t>b</a:t>
            </a:r>
            <a:r>
              <a:rPr lang="ru-RU" sz="6600" dirty="0" smtClean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404664"/>
            <a:ext cx="8229600" cy="5256584"/>
          </a:xfrm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 </a:t>
            </a:r>
            <a:r>
              <a:rPr lang="en-US" sz="5400" dirty="0" smtClean="0"/>
              <a:t>Was </a:t>
            </a:r>
            <a:r>
              <a:rPr lang="en-US" sz="5400" dirty="0" err="1" smtClean="0"/>
              <a:t>passt</a:t>
            </a:r>
            <a:r>
              <a:rPr lang="en-US" sz="5400" dirty="0" smtClean="0"/>
              <a:t> </a:t>
            </a:r>
            <a:r>
              <a:rPr lang="en-US" sz="5400" dirty="0" smtClean="0"/>
              <a:t> </a:t>
            </a:r>
            <a:r>
              <a:rPr lang="en-US" sz="5400" dirty="0" err="1" smtClean="0"/>
              <a:t>hierher</a:t>
            </a:r>
            <a:r>
              <a:rPr lang="en-US" sz="5400" dirty="0" smtClean="0"/>
              <a:t>: </a:t>
            </a:r>
            <a:r>
              <a:rPr lang="en-US" sz="5400" dirty="0" err="1" smtClean="0"/>
              <a:t>PartizipI</a:t>
            </a:r>
            <a:r>
              <a:rPr lang="en-US" sz="5400" dirty="0" smtClean="0"/>
              <a:t> </a:t>
            </a:r>
            <a:r>
              <a:rPr lang="en-US" sz="5400" dirty="0" err="1" smtClean="0"/>
              <a:t>oder</a:t>
            </a:r>
            <a:r>
              <a:rPr lang="en-US" sz="5400" dirty="0" smtClean="0"/>
              <a:t> </a:t>
            </a:r>
            <a:r>
              <a:rPr lang="en-US" sz="5400" dirty="0" err="1" smtClean="0"/>
              <a:t>Partizip</a:t>
            </a:r>
            <a:r>
              <a:rPr lang="en-US" sz="5400" dirty="0" smtClean="0"/>
              <a:t> II?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 smtClean="0"/>
              <a:t>Pr</a:t>
            </a:r>
            <a:r>
              <a:rPr lang="hu-HU" sz="5400" b="1" dirty="0" smtClean="0">
                <a:latin typeface="Constantia"/>
              </a:rPr>
              <a:t>ű</a:t>
            </a:r>
            <a:r>
              <a:rPr lang="en-US" sz="5400" b="1" dirty="0" err="1" smtClean="0">
                <a:latin typeface="Constantia"/>
              </a:rPr>
              <a:t>fe</a:t>
            </a:r>
            <a:r>
              <a:rPr lang="en-US" sz="5400" b="1" dirty="0" smtClean="0">
                <a:latin typeface="Constantia"/>
              </a:rPr>
              <a:t>     </a:t>
            </a:r>
            <a:r>
              <a:rPr lang="en-US" sz="5400" b="1" dirty="0" err="1" smtClean="0">
                <a:latin typeface="Constantia"/>
              </a:rPr>
              <a:t>dich</a:t>
            </a:r>
            <a:r>
              <a:rPr lang="en-US" sz="5400" b="1" dirty="0" smtClean="0">
                <a:latin typeface="Constantia"/>
              </a:rPr>
              <a:t>!</a:t>
            </a:r>
            <a:endParaRPr lang="ru-RU" sz="5400" b="1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1403648" y="1412776"/>
            <a:ext cx="7283152" cy="5216624"/>
          </a:xfr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de-DE" sz="5400" dirty="0" smtClean="0">
                <a:solidFill>
                  <a:srgbClr val="FF0000"/>
                </a:solidFill>
              </a:rPr>
              <a:t>1- </a:t>
            </a:r>
            <a:r>
              <a:rPr lang="en-US" sz="5400" dirty="0" err="1" smtClean="0">
                <a:solidFill>
                  <a:srgbClr val="FF0000"/>
                </a:solidFill>
              </a:rPr>
              <a:t>gepackten</a:t>
            </a:r>
            <a:r>
              <a:rPr lang="en-US" sz="5400" dirty="0" smtClean="0">
                <a:solidFill>
                  <a:srgbClr val="FF0000"/>
                </a:solidFill>
              </a:rPr>
              <a:t>; </a:t>
            </a:r>
            <a:endParaRPr lang="en-US" sz="5400" dirty="0" smtClean="0">
              <a:solidFill>
                <a:srgbClr val="FF0000"/>
              </a:solidFill>
            </a:endParaRPr>
          </a:p>
          <a:p>
            <a:pPr algn="ctr">
              <a:lnSpc>
                <a:spcPct val="90000"/>
              </a:lnSpc>
              <a:buNone/>
            </a:pPr>
            <a:r>
              <a:rPr lang="en-US" sz="5400" dirty="0" smtClean="0">
                <a:solidFill>
                  <a:srgbClr val="FF0000"/>
                </a:solidFill>
              </a:rPr>
              <a:t>2- </a:t>
            </a:r>
            <a:r>
              <a:rPr lang="en-US" sz="5400" dirty="0" err="1" smtClean="0">
                <a:solidFill>
                  <a:srgbClr val="FF0000"/>
                </a:solidFill>
              </a:rPr>
              <a:t>gekauften</a:t>
            </a:r>
            <a:r>
              <a:rPr lang="en-US" sz="5400" dirty="0" smtClean="0">
                <a:solidFill>
                  <a:srgbClr val="FF0000"/>
                </a:solidFill>
              </a:rPr>
              <a:t>; </a:t>
            </a:r>
            <a:endParaRPr lang="en-US" sz="5400" dirty="0" smtClean="0">
              <a:solidFill>
                <a:srgbClr val="FF0000"/>
              </a:solidFill>
            </a:endParaRPr>
          </a:p>
          <a:p>
            <a:pPr algn="ctr">
              <a:lnSpc>
                <a:spcPct val="90000"/>
              </a:lnSpc>
              <a:buNone/>
            </a:pPr>
            <a:r>
              <a:rPr lang="en-US" sz="5400" dirty="0" smtClean="0">
                <a:solidFill>
                  <a:srgbClr val="FF0000"/>
                </a:solidFill>
              </a:rPr>
              <a:t>3- </a:t>
            </a:r>
            <a:r>
              <a:rPr lang="en-US" sz="5400" dirty="0" err="1" smtClean="0">
                <a:solidFill>
                  <a:srgbClr val="FF0000"/>
                </a:solidFill>
              </a:rPr>
              <a:t>angekommene</a:t>
            </a:r>
            <a:r>
              <a:rPr lang="en-US" sz="5400" dirty="0" smtClean="0">
                <a:solidFill>
                  <a:srgbClr val="FF0000"/>
                </a:solidFill>
              </a:rPr>
              <a:t>;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5400" dirty="0" smtClean="0">
                <a:solidFill>
                  <a:srgbClr val="FF0000"/>
                </a:solidFill>
              </a:rPr>
              <a:t>4- </a:t>
            </a:r>
            <a:r>
              <a:rPr lang="en-US" sz="5400" dirty="0" err="1" smtClean="0">
                <a:solidFill>
                  <a:srgbClr val="FF0000"/>
                </a:solidFill>
              </a:rPr>
              <a:t>fahrenden</a:t>
            </a:r>
            <a:r>
              <a:rPr lang="en-US" sz="5400" dirty="0" smtClean="0">
                <a:solidFill>
                  <a:srgbClr val="FF0000"/>
                </a:solidFill>
              </a:rPr>
              <a:t>; </a:t>
            </a:r>
            <a:endParaRPr lang="en-US" sz="5400" dirty="0" smtClean="0">
              <a:solidFill>
                <a:srgbClr val="FF0000"/>
              </a:solidFill>
            </a:endParaRPr>
          </a:p>
          <a:p>
            <a:pPr algn="ctr">
              <a:lnSpc>
                <a:spcPct val="90000"/>
              </a:lnSpc>
              <a:buNone/>
            </a:pPr>
            <a:r>
              <a:rPr lang="en-US" sz="5400" dirty="0" smtClean="0">
                <a:solidFill>
                  <a:srgbClr val="FF0000"/>
                </a:solidFill>
              </a:rPr>
              <a:t>5- </a:t>
            </a:r>
            <a:r>
              <a:rPr lang="en-US" sz="5400" dirty="0" err="1" smtClean="0">
                <a:solidFill>
                  <a:srgbClr val="FF0000"/>
                </a:solidFill>
              </a:rPr>
              <a:t>verschmutzten</a:t>
            </a:r>
            <a:r>
              <a:rPr lang="en-US" sz="5400" dirty="0" smtClean="0">
                <a:solidFill>
                  <a:srgbClr val="FF0000"/>
                </a:solidFill>
              </a:rPr>
              <a:t>, </a:t>
            </a:r>
            <a:r>
              <a:rPr lang="en-US" sz="5400" dirty="0" err="1" smtClean="0">
                <a:solidFill>
                  <a:srgbClr val="FF0000"/>
                </a:solidFill>
              </a:rPr>
              <a:t>verschmutzenden</a:t>
            </a:r>
            <a:r>
              <a:rPr lang="ru-RU" sz="5400" dirty="0" smtClean="0">
                <a:solidFill>
                  <a:srgbClr val="FF0000"/>
                </a:solidFill>
              </a:rPr>
              <a:t/>
            </a:r>
            <a:br>
              <a:rPr lang="ru-RU" sz="5400" dirty="0" smtClean="0">
                <a:solidFill>
                  <a:srgbClr val="FF0000"/>
                </a:solidFill>
              </a:rPr>
            </a:br>
            <a:endParaRPr lang="ru-RU" sz="5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28</TotalTime>
  <Words>109</Words>
  <Application>Microsoft Office PowerPoint</Application>
  <PresentationFormat>Экран (4:3)</PresentationFormat>
  <Paragraphs>31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Солнцестояние</vt:lpstr>
      <vt:lpstr>Schűleraustausch, internationale Jugendprojekte. Wollt ihr mitmachen. </vt:lpstr>
      <vt:lpstr>Findet Synonyme zu folgenden Wőrtern</vt:lpstr>
      <vt:lpstr>Und nun hőrt noch eine Werbung </vt:lpstr>
      <vt:lpstr>Prűfe     dich!</vt:lpstr>
      <vt:lpstr> Was passt  hierher: PartizipI oder Partizip II?</vt:lpstr>
      <vt:lpstr>Prűfe     dich!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 üben Grammatik</dc:title>
  <dc:creator>Евгения</dc:creator>
  <cp:lastModifiedBy>Евгения</cp:lastModifiedBy>
  <cp:revision>5</cp:revision>
  <dcterms:created xsi:type="dcterms:W3CDTF">2017-02-09T05:39:34Z</dcterms:created>
  <dcterms:modified xsi:type="dcterms:W3CDTF">2017-02-09T15:49:36Z</dcterms:modified>
</cp:coreProperties>
</file>